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photoAlbum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8FA9-42A1-4787-A829-3B04B59FE30F}" type="datetimeFigureOut">
              <a:rPr lang="pt-PT" smtClean="0"/>
              <a:t>22-03-2010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5BBE-AE8D-4D0E-9B0F-96EC630363E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8FA9-42A1-4787-A829-3B04B59FE30F}" type="datetimeFigureOut">
              <a:rPr lang="pt-PT" smtClean="0"/>
              <a:t>22-03-2010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5BBE-AE8D-4D0E-9B0F-96EC630363E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8FA9-42A1-4787-A829-3B04B59FE30F}" type="datetimeFigureOut">
              <a:rPr lang="pt-PT" smtClean="0"/>
              <a:t>22-03-2010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5BBE-AE8D-4D0E-9B0F-96EC630363E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8FA9-42A1-4787-A829-3B04B59FE30F}" type="datetimeFigureOut">
              <a:rPr lang="pt-PT" smtClean="0"/>
              <a:t>22-03-2010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5BBE-AE8D-4D0E-9B0F-96EC630363E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8FA9-42A1-4787-A829-3B04B59FE30F}" type="datetimeFigureOut">
              <a:rPr lang="pt-PT" smtClean="0"/>
              <a:t>22-03-2010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5BBE-AE8D-4D0E-9B0F-96EC630363E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8FA9-42A1-4787-A829-3B04B59FE30F}" type="datetimeFigureOut">
              <a:rPr lang="pt-PT" smtClean="0"/>
              <a:t>22-03-2010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5BBE-AE8D-4D0E-9B0F-96EC630363E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8FA9-42A1-4787-A829-3B04B59FE30F}" type="datetimeFigureOut">
              <a:rPr lang="pt-PT" smtClean="0"/>
              <a:t>22-03-2010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5BBE-AE8D-4D0E-9B0F-96EC630363E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8FA9-42A1-4787-A829-3B04B59FE30F}" type="datetimeFigureOut">
              <a:rPr lang="pt-PT" smtClean="0"/>
              <a:t>22-03-2010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5BBE-AE8D-4D0E-9B0F-96EC630363E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8FA9-42A1-4787-A829-3B04B59FE30F}" type="datetimeFigureOut">
              <a:rPr lang="pt-PT" smtClean="0"/>
              <a:t>22-03-2010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5BBE-AE8D-4D0E-9B0F-96EC630363E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8FA9-42A1-4787-A829-3B04B59FE30F}" type="datetimeFigureOut">
              <a:rPr lang="pt-PT" smtClean="0"/>
              <a:t>22-03-2010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5BBE-AE8D-4D0E-9B0F-96EC630363E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8FA9-42A1-4787-A829-3B04B59FE30F}" type="datetimeFigureOut">
              <a:rPr lang="pt-PT" smtClean="0"/>
              <a:t>22-03-2010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5BBE-AE8D-4D0E-9B0F-96EC630363E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48FA9-42A1-4787-A829-3B04B59FE30F}" type="datetimeFigureOut">
              <a:rPr lang="pt-PT" smtClean="0"/>
              <a:t>22-03-2010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F5BBE-AE8D-4D0E-9B0F-96EC630363EC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000504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Álbum de fotografias</a:t>
            </a:r>
            <a:br>
              <a:rPr lang="pt-PT" dirty="0" smtClean="0"/>
            </a:br>
            <a:r>
              <a:rPr lang="pt-PT" sz="3200" dirty="0" smtClean="0"/>
              <a:t>Viajem de estudo 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 </a:t>
            </a:r>
            <a:r>
              <a:rPr lang="pt-PT" sz="3200" dirty="0" smtClean="0"/>
              <a:t>Serra do Marão e Alvão</a:t>
            </a:r>
            <a:endParaRPr lang="pt-PT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4000504"/>
            <a:ext cx="9144000" cy="2857496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endParaRPr lang="pt-PT" dirty="0" smtClean="0"/>
          </a:p>
          <a:p>
            <a:endParaRPr lang="pt-PT" dirty="0"/>
          </a:p>
          <a:p>
            <a:r>
              <a:rPr lang="pt-PT" dirty="0" smtClean="0">
                <a:solidFill>
                  <a:schemeClr val="bg1"/>
                </a:solidFill>
              </a:rPr>
              <a:t>Por João Pedro Sequeira</a:t>
            </a:r>
            <a:endParaRPr lang="pt-PT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9.jpg"/>
          <p:cNvPicPr>
            <a:picLocks noGrp="1" noChangeAspect="1"/>
          </p:cNvPicPr>
          <p:nvPr isPhoto="1"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2147889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10.jpg"/>
          <p:cNvPicPr>
            <a:picLocks noGrp="1" noChangeAspect="1"/>
          </p:cNvPicPr>
          <p:nvPr isPhoto="1"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2147889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11.jpg"/>
          <p:cNvPicPr>
            <a:picLocks noGrp="1" noChangeAspect="1"/>
          </p:cNvPicPr>
          <p:nvPr isPhoto="1"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2147889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12.jpg"/>
          <p:cNvPicPr>
            <a:picLocks noGrp="1" noChangeAspect="1"/>
          </p:cNvPicPr>
          <p:nvPr isPhoto="1"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2147889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1.jpg"/>
          <p:cNvPicPr>
            <a:picLocks noGrp="1" noChangeAspect="1"/>
          </p:cNvPicPr>
          <p:nvPr isPhoto="1"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2147889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2.jpg"/>
          <p:cNvPicPr>
            <a:picLocks noGrp="1" noChangeAspect="1"/>
          </p:cNvPicPr>
          <p:nvPr isPhoto="1"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2147889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3.jpg"/>
          <p:cNvPicPr>
            <a:picLocks noGrp="1" noChangeAspect="1"/>
          </p:cNvPicPr>
          <p:nvPr isPhoto="1"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2147889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4.jpg"/>
          <p:cNvPicPr>
            <a:picLocks noGrp="1" noChangeAspect="1"/>
          </p:cNvPicPr>
          <p:nvPr isPhoto="1"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2147889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5.jpg"/>
          <p:cNvPicPr>
            <a:picLocks noGrp="1" noChangeAspect="1"/>
          </p:cNvPicPr>
          <p:nvPr isPhoto="1"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2147889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6.jpg"/>
          <p:cNvPicPr>
            <a:picLocks noGrp="1" noChangeAspect="1"/>
          </p:cNvPicPr>
          <p:nvPr isPhoto="1"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2147889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7.jpg"/>
          <p:cNvPicPr>
            <a:picLocks noGrp="1" noChangeAspect="1"/>
          </p:cNvPicPr>
          <p:nvPr isPhoto="1"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2147889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8.jpg"/>
          <p:cNvPicPr>
            <a:picLocks noGrp="1" noChangeAspect="1"/>
          </p:cNvPicPr>
          <p:nvPr isPhoto="1"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2147889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</Words>
  <Application>Microsoft Office PowerPoint</Application>
  <PresentationFormat>Apresentação no Ecrã (4:3)</PresentationFormat>
  <Paragraphs>4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14" baseType="lpstr">
      <vt:lpstr>Tema do Office</vt:lpstr>
      <vt:lpstr> Álbum de fotografias Viajem de estudo   Serra do Marão e Alvão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Álbum de fotografias Viajem de estudo   Serra do Marão e Alvão</dc:title>
  <dc:creator>Luis Oliveira</dc:creator>
  <cp:lastModifiedBy>Luis Oliveira</cp:lastModifiedBy>
  <cp:revision>4</cp:revision>
  <dcterms:created xsi:type="dcterms:W3CDTF">2010-03-22T12:12:17Z</dcterms:created>
  <dcterms:modified xsi:type="dcterms:W3CDTF">2010-03-22T12:32:10Z</dcterms:modified>
</cp:coreProperties>
</file>